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57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84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6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5770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34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873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69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95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66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15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8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E96AD-69FA-458F-B6C7-21D0F04044DF}" type="datetimeFigureOut">
              <a:rPr lang="es-ES" smtClean="0"/>
              <a:t>14/03/2017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FD20C-82CC-4C6C-9D53-1CF7E348162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96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134319" y="636608"/>
            <a:ext cx="508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JORDÁN Y APOSTOLADO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26643" y="5879940"/>
            <a:ext cx="48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Textos sacados de Palabras y Exhortaciones</a:t>
            </a:r>
          </a:p>
        </p:txBody>
      </p:sp>
    </p:spTree>
    <p:extLst>
      <p:ext uri="{BB962C8B-B14F-4D97-AF65-F5344CB8AC3E}">
        <p14:creationId xmlns:p14="http://schemas.microsoft.com/office/powerpoint/2010/main" val="417554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29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8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5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6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1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6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3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53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41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</Words>
  <Application>Microsoft Office PowerPoint</Application>
  <PresentationFormat>Panorámica</PresentationFormat>
  <Paragraphs>2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2017-03-14T17:26:22Z</dcterms:created>
  <dcterms:modified xsi:type="dcterms:W3CDTF">2017-03-14T17:30:05Z</dcterms:modified>
</cp:coreProperties>
</file>