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8" autoAdjust="0"/>
    <p:restoredTop sz="94660"/>
  </p:normalViewPr>
  <p:slideViewPr>
    <p:cSldViewPr snapToGrid="0">
      <p:cViewPr>
        <p:scale>
          <a:sx n="33" d="100"/>
          <a:sy n="33" d="100"/>
        </p:scale>
        <p:origin x="2472" y="12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6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77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25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18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56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51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679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82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97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537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0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0957-1839-4666-93C8-19810623B44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BFC23-5F63-40B0-81CC-F07A4DD68B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12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82148" y="974035"/>
            <a:ext cx="10197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</a:rPr>
              <a:t>JORDÁN Y LA CIENCIA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90" y="2794000"/>
            <a:ext cx="309447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1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30" y="892461"/>
            <a:ext cx="4497750" cy="538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8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35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1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6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4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132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</Words>
  <Application>Microsoft Office PowerPoint</Application>
  <PresentationFormat>Panorámica</PresentationFormat>
  <Paragraphs>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4</cp:revision>
  <dcterms:created xsi:type="dcterms:W3CDTF">2016-12-30T16:26:43Z</dcterms:created>
  <dcterms:modified xsi:type="dcterms:W3CDTF">2016-12-30T16:59:27Z</dcterms:modified>
</cp:coreProperties>
</file>