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00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CB01-C37B-48B1-BB8B-0FC94DA4350D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AA04-4AA8-4D5E-A1B2-3B156C641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558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CB01-C37B-48B1-BB8B-0FC94DA4350D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AA04-4AA8-4D5E-A1B2-3B156C641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3994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CB01-C37B-48B1-BB8B-0FC94DA4350D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AA04-4AA8-4D5E-A1B2-3B156C641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207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CB01-C37B-48B1-BB8B-0FC94DA4350D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AA04-4AA8-4D5E-A1B2-3B156C641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894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CB01-C37B-48B1-BB8B-0FC94DA4350D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AA04-4AA8-4D5E-A1B2-3B156C641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9866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CB01-C37B-48B1-BB8B-0FC94DA4350D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AA04-4AA8-4D5E-A1B2-3B156C641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522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CB01-C37B-48B1-BB8B-0FC94DA4350D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AA04-4AA8-4D5E-A1B2-3B156C641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503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CB01-C37B-48B1-BB8B-0FC94DA4350D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AA04-4AA8-4D5E-A1B2-3B156C641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008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CB01-C37B-48B1-BB8B-0FC94DA4350D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AA04-4AA8-4D5E-A1B2-3B156C641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37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CB01-C37B-48B1-BB8B-0FC94DA4350D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AA04-4AA8-4D5E-A1B2-3B156C641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644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CB01-C37B-48B1-BB8B-0FC94DA4350D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3AA04-4AA8-4D5E-A1B2-3B156C641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406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CCB01-C37B-48B1-BB8B-0FC94DA4350D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3AA04-4AA8-4D5E-A1B2-3B156C641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13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70892" y="984738"/>
            <a:ext cx="7877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>
                <a:solidFill>
                  <a:schemeClr val="bg1"/>
                </a:solidFill>
              </a:rPr>
              <a:t>JORDÁN Y LA FE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773" y="2371010"/>
            <a:ext cx="3079873" cy="41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69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45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3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68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79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78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02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94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09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20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7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13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68" y="706681"/>
            <a:ext cx="3687227" cy="52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56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05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21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71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60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12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87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23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</Words>
  <Application>Microsoft Office PowerPoint</Application>
  <PresentationFormat>Panorámica</PresentationFormat>
  <Paragraphs>1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</cp:lastModifiedBy>
  <cp:revision>1</cp:revision>
  <dcterms:created xsi:type="dcterms:W3CDTF">2016-12-30T17:30:52Z</dcterms:created>
  <dcterms:modified xsi:type="dcterms:W3CDTF">2016-12-30T17:34:12Z</dcterms:modified>
</cp:coreProperties>
</file>