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3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2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11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4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06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87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60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36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7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04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50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F54-1B2F-4F2F-B004-79E478878A59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7EF8E-C8B3-4F63-97CC-2C57F579B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2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27" y="0"/>
            <a:ext cx="9131873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5350" y="1133475"/>
            <a:ext cx="4257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JORDÁN Y SAN JOSÉ</a:t>
            </a:r>
          </a:p>
        </p:txBody>
      </p:sp>
    </p:spTree>
    <p:extLst>
      <p:ext uri="{BB962C8B-B14F-4D97-AF65-F5344CB8AC3E}">
        <p14:creationId xmlns:p14="http://schemas.microsoft.com/office/powerpoint/2010/main" val="9921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89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7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6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82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51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</dc:creator>
  <cp:lastModifiedBy>luis</cp:lastModifiedBy>
  <cp:revision>1</cp:revision>
  <dcterms:created xsi:type="dcterms:W3CDTF">2017-03-14T17:21:19Z</dcterms:created>
  <dcterms:modified xsi:type="dcterms:W3CDTF">2017-03-14T17:21:42Z</dcterms:modified>
</cp:coreProperties>
</file>