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6" autoAdjust="0"/>
    <p:restoredTop sz="94660"/>
  </p:normalViewPr>
  <p:slideViewPr>
    <p:cSldViewPr snapToGrid="0">
      <p:cViewPr>
        <p:scale>
          <a:sx n="66" d="100"/>
          <a:sy n="66" d="100"/>
        </p:scale>
        <p:origin x="768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56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46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94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813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16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05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628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88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46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704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51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22191-C9DC-409E-8973-040F5E1289C7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731D3-BADE-4AFD-AFEB-3442A792EC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76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16280" y="100584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 err="1">
                <a:solidFill>
                  <a:srgbClr val="FFFF00"/>
                </a:solidFill>
              </a:rPr>
              <a:t>JORDÁNY</a:t>
            </a:r>
            <a:r>
              <a:rPr lang="es-ES" sz="7200" b="1" dirty="0">
                <a:solidFill>
                  <a:srgbClr val="FFFF00"/>
                </a:solidFill>
              </a:rPr>
              <a:t> </a:t>
            </a:r>
            <a:r>
              <a:rPr lang="es-ES" sz="7200" b="1" dirty="0" err="1">
                <a:solidFill>
                  <a:srgbClr val="FFFF00"/>
                </a:solidFill>
              </a:rPr>
              <a:t>MARIA</a:t>
            </a:r>
            <a:r>
              <a:rPr lang="es-ES" sz="72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405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61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0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5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6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9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8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70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78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98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94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904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</Words>
  <Application>Microsoft Office PowerPoint</Application>
  <PresentationFormat>Panorámica</PresentationFormat>
  <Paragraphs>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2</cp:revision>
  <dcterms:created xsi:type="dcterms:W3CDTF">2017-03-14T17:12:11Z</dcterms:created>
  <dcterms:modified xsi:type="dcterms:W3CDTF">2017-03-14T17:16:33Z</dcterms:modified>
</cp:coreProperties>
</file>