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33" d="100"/>
          <a:sy n="33" d="100"/>
        </p:scale>
        <p:origin x="1694" y="12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26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131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33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99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49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89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202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65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C3AC1-3BF1-4E22-A0AF-1D3B51CFACE9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545F-EB0E-45F3-A6AF-0B8B9451CE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43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38400" y="1828800"/>
            <a:ext cx="8401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JORDÁN Y LA MISERICORDIA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08" y="3134571"/>
            <a:ext cx="3344985" cy="31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0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10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7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0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9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3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2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38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5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42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8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6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9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26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83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24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6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35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8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3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52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58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8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76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1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6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87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3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37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30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21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96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29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6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3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48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53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2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94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1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81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9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71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0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07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4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1156101"/>
            <a:ext cx="4829908" cy="48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77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262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5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8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0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5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46100"/>
            <a:ext cx="107950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53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Panorámica</PresentationFormat>
  <Paragraphs>1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2</cp:revision>
  <dcterms:created xsi:type="dcterms:W3CDTF">2016-12-30T16:17:00Z</dcterms:created>
  <dcterms:modified xsi:type="dcterms:W3CDTF">2016-12-30T16:17:34Z</dcterms:modified>
</cp:coreProperties>
</file>