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</p:sldIdLst>
  <p:sldSz cx="12192000" cy="6858000"/>
  <p:notesSz cx="6858000" cy="9144000"/>
  <p:defaultTextStyle>
    <a:defPPr>
      <a:defRPr lang="es-E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>
        <p:scale>
          <a:sx n="66" d="100"/>
          <a:sy n="66" d="100"/>
        </p:scale>
        <p:origin x="600" y="509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s-ES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editar el estilo de subtítulo del patrón</a:t>
            </a:r>
            <a:endParaRPr lang="es-E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0C0EDE-CD5E-4D41-B8CB-6BF592E11808}" type="datetimeFigureOut">
              <a:rPr lang="es-ES" smtClean="0"/>
              <a:t>30/12/2016</a:t>
            </a:fld>
            <a:endParaRPr lang="es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119E61-6641-4EC4-BC8B-B541374730E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9486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ES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E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0C0EDE-CD5E-4D41-B8CB-6BF592E11808}" type="datetimeFigureOut">
              <a:rPr lang="es-ES" smtClean="0"/>
              <a:t>30/12/2016</a:t>
            </a:fld>
            <a:endParaRPr lang="es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119E61-6641-4EC4-BC8B-B541374730E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96498762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  <a:endParaRPr lang="es-ES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E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0C0EDE-CD5E-4D41-B8CB-6BF592E11808}" type="datetimeFigureOut">
              <a:rPr lang="es-ES" smtClean="0"/>
              <a:t>30/12/2016</a:t>
            </a:fld>
            <a:endParaRPr lang="es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119E61-6641-4EC4-BC8B-B541374730E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54133389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ES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E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0C0EDE-CD5E-4D41-B8CB-6BF592E11808}" type="datetimeFigureOut">
              <a:rPr lang="es-ES" smtClean="0"/>
              <a:t>30/12/2016</a:t>
            </a:fld>
            <a:endParaRPr lang="es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119E61-6641-4EC4-BC8B-B541374730E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81303647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s-ES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Editar el estilo de texto del patrón</a:t>
            </a:r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0C0EDE-CD5E-4D41-B8CB-6BF592E11808}" type="datetimeFigureOut">
              <a:rPr lang="es-ES" smtClean="0"/>
              <a:t>30/12/2016</a:t>
            </a:fld>
            <a:endParaRPr lang="es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119E61-6641-4EC4-BC8B-B541374730E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07518754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ES"/>
          </a:p>
        </p:txBody>
      </p:sp>
      <p:sp>
        <p:nvSpPr>
          <p:cNvPr id="3" name="Marcador de contenido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ES"/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ES"/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0C0EDE-CD5E-4D41-B8CB-6BF592E11808}" type="datetimeFigureOut">
              <a:rPr lang="es-ES" smtClean="0"/>
              <a:t>30/12/2016</a:t>
            </a:fld>
            <a:endParaRPr lang="es-ES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119E61-6641-4EC4-BC8B-B541374730E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54786441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s-ES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Editar el estilo de texto del patrón</a:t>
            </a:r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ES"/>
          </a:p>
        </p:txBody>
      </p:sp>
      <p:sp>
        <p:nvSpPr>
          <p:cNvPr id="5" name="Marcador de texto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Editar el estilo de texto del patrón</a:t>
            </a:r>
          </a:p>
        </p:txBody>
      </p:sp>
      <p:sp>
        <p:nvSpPr>
          <p:cNvPr id="6" name="Marcador de contenido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ES"/>
          </a:p>
        </p:txBody>
      </p:sp>
      <p:sp>
        <p:nvSpPr>
          <p:cNvPr id="7" name="Marcador de fech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0C0EDE-CD5E-4D41-B8CB-6BF592E11808}" type="datetimeFigureOut">
              <a:rPr lang="es-ES" smtClean="0"/>
              <a:t>30/12/2016</a:t>
            </a:fld>
            <a:endParaRPr lang="es-ES"/>
          </a:p>
        </p:txBody>
      </p:sp>
      <p:sp>
        <p:nvSpPr>
          <p:cNvPr id="8" name="Marcador de pie de pá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9" name="Marcador de número de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119E61-6641-4EC4-BC8B-B541374730E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69914776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ES"/>
          </a:p>
        </p:txBody>
      </p:sp>
      <p:sp>
        <p:nvSpPr>
          <p:cNvPr id="3" name="Marcador de fech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0C0EDE-CD5E-4D41-B8CB-6BF592E11808}" type="datetimeFigureOut">
              <a:rPr lang="es-ES" smtClean="0"/>
              <a:t>30/12/2016</a:t>
            </a:fld>
            <a:endParaRPr lang="es-ES"/>
          </a:p>
        </p:txBody>
      </p:sp>
      <p:sp>
        <p:nvSpPr>
          <p:cNvPr id="4" name="Marcador de pie de pá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5" name="Marcador de número de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119E61-6641-4EC4-BC8B-B541374730E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85578850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0C0EDE-CD5E-4D41-B8CB-6BF592E11808}" type="datetimeFigureOut">
              <a:rPr lang="es-ES" smtClean="0"/>
              <a:t>30/12/2016</a:t>
            </a:fld>
            <a:endParaRPr lang="es-ES"/>
          </a:p>
        </p:txBody>
      </p:sp>
      <p:sp>
        <p:nvSpPr>
          <p:cNvPr id="3" name="Marcador de pie de pá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119E61-6641-4EC4-BC8B-B541374730E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54358582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s-ES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ES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Editar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0C0EDE-CD5E-4D41-B8CB-6BF592E11808}" type="datetimeFigureOut">
              <a:rPr lang="es-ES" smtClean="0"/>
              <a:t>30/12/2016</a:t>
            </a:fld>
            <a:endParaRPr lang="es-ES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119E61-6641-4EC4-BC8B-B541374730E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89204198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s-ES"/>
          </a:p>
        </p:txBody>
      </p:sp>
      <p:sp>
        <p:nvSpPr>
          <p:cNvPr id="3" name="Marcador de posición de imagen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ES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Editar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0C0EDE-CD5E-4D41-B8CB-6BF592E11808}" type="datetimeFigureOut">
              <a:rPr lang="es-ES" smtClean="0"/>
              <a:t>30/12/2016</a:t>
            </a:fld>
            <a:endParaRPr lang="es-ES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119E61-6641-4EC4-BC8B-B541374730E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73396163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  <a:endParaRPr lang="es-ES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E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30C0EDE-CD5E-4D41-B8CB-6BF592E11808}" type="datetimeFigureOut">
              <a:rPr lang="es-ES" smtClean="0"/>
              <a:t>30/12/2016</a:t>
            </a:fld>
            <a:endParaRPr lang="es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3119E61-6641-4EC4-BC8B-B541374730E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8352974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gif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gif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uadroTexto 3"/>
          <p:cNvSpPr txBox="1"/>
          <p:nvPr/>
        </p:nvSpPr>
        <p:spPr>
          <a:xfrm>
            <a:off x="2338086" y="439837"/>
            <a:ext cx="741937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6000" b="1" dirty="0">
                <a:solidFill>
                  <a:schemeClr val="bg1"/>
                </a:solidFill>
              </a:rPr>
              <a:t>JORDÁN Y ORACIÓN</a:t>
            </a:r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30536" y="1950214"/>
            <a:ext cx="3000375" cy="37909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681781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080243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310762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853910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477066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43424" y="1859280"/>
            <a:ext cx="2945777" cy="29746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062867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814954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276729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185466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180283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859413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76282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908298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4431150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</TotalTime>
  <Words>3</Words>
  <Application>Microsoft Office PowerPoint</Application>
  <PresentationFormat>Panorámica</PresentationFormat>
  <Paragraphs>1</Paragraphs>
  <Slides>14</Slides>
  <Notes>0</Notes>
  <HiddenSlides>0</HiddenSlides>
  <MMClips>0</MMClips>
  <ScaleCrop>false</ScaleCrop>
  <HeadingPairs>
    <vt:vector size="6" baseType="variant">
      <vt:variant>
        <vt:lpstr>Fuentes usadas</vt:lpstr>
      </vt:variant>
      <vt:variant>
        <vt:i4>3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14</vt:i4>
      </vt:variant>
    </vt:vector>
  </HeadingPairs>
  <TitlesOfParts>
    <vt:vector size="18" baseType="lpstr">
      <vt:lpstr>Arial</vt:lpstr>
      <vt:lpstr>Calibri</vt:lpstr>
      <vt:lpstr>Calibri Light</vt:lpstr>
      <vt:lpstr>Tema de Office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luis</dc:creator>
  <cp:lastModifiedBy>luis</cp:lastModifiedBy>
  <cp:revision>1</cp:revision>
  <dcterms:created xsi:type="dcterms:W3CDTF">2016-12-30T17:43:30Z</dcterms:created>
  <dcterms:modified xsi:type="dcterms:W3CDTF">2016-12-30T17:46:25Z</dcterms:modified>
</cp:coreProperties>
</file>