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2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61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1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84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80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77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75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20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11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72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28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37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19E5B-FDF8-4C85-B297-503B4427D607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4FDB4-5C73-4DB9-9E82-4785FEC21B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14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52675" y="933450"/>
            <a:ext cx="6429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</a:rPr>
              <a:t>JORDÁN Y LA PAZ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4" y="2400299"/>
            <a:ext cx="427672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4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0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805112"/>
            <a:ext cx="29146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6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7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1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5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Panorámica</PresentationFormat>
  <Paragraphs>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2016-12-30T17:06:03Z</dcterms:created>
  <dcterms:modified xsi:type="dcterms:W3CDTF">2016-12-30T17:06:18Z</dcterms:modified>
</cp:coreProperties>
</file>