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56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882" y="12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55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66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6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684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924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90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80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674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05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57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67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BD2F3-17EA-4E5C-ACE7-8CB9458ED347}" type="datetimeFigureOut">
              <a:rPr lang="es-ES" smtClean="0"/>
              <a:t>31/12/2016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DCA13-8EFE-4881-976F-FE6ADEF1E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12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1640" y="670560"/>
            <a:ext cx="933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</a:rPr>
              <a:t>JORDÁN * PENSAMIENTOS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60" y="2837497"/>
            <a:ext cx="23622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60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40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8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0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4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49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57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97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3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60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54"/>
            <a:ext cx="12192000" cy="62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3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6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8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8" y="1010031"/>
            <a:ext cx="5968254" cy="5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77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1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49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44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59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51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79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4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</Words>
  <Application>Microsoft Office PowerPoint</Application>
  <PresentationFormat>Panorámica</PresentationFormat>
  <Paragraphs>1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2</cp:revision>
  <dcterms:created xsi:type="dcterms:W3CDTF">2016-12-31T11:17:52Z</dcterms:created>
  <dcterms:modified xsi:type="dcterms:W3CDTF">2016-12-31T11:23:56Z</dcterms:modified>
</cp:coreProperties>
</file>