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00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55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34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001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6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10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948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57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57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1012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240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80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B2442-238D-4698-9ED4-0DAD72E207AB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B4E47-076A-471B-A665-81C1186327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441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22120" y="1021080"/>
            <a:ext cx="8061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</a:rPr>
              <a:t>JORDÁN Y PROVIDENCIA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20" y="2565888"/>
            <a:ext cx="3708400" cy="35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86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04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99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40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63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3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6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28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01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17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1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40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464820"/>
            <a:ext cx="3858260" cy="61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49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7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4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8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57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31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0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688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</Words>
  <Application>Microsoft Office PowerPoint</Application>
  <PresentationFormat>Panorámica</PresentationFormat>
  <Paragraphs>1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2</cp:revision>
  <dcterms:created xsi:type="dcterms:W3CDTF">2016-12-30T18:19:30Z</dcterms:created>
  <dcterms:modified xsi:type="dcterms:W3CDTF">2016-12-30T18:21:30Z</dcterms:modified>
</cp:coreProperties>
</file>