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07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70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74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77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17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55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22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98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41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9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458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31B9-FCD6-469B-8F42-30490BAEF57A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FEEFE-D287-4A1E-9AD5-D37EAF98A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6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00200" y="895350"/>
            <a:ext cx="8639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</a:rPr>
              <a:t>JORDÁN Y LA PALABRA SALVADOR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75" y="1981664"/>
            <a:ext cx="3505050" cy="36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7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0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3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7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4" y="891122"/>
            <a:ext cx="4630615" cy="59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5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0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8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1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62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Panorámica</PresentationFormat>
  <Paragraphs>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2016-12-30T17:19:05Z</dcterms:created>
  <dcterms:modified xsi:type="dcterms:W3CDTF">2016-12-30T17:19:21Z</dcterms:modified>
</cp:coreProperties>
</file>