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0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3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83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92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0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21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53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15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8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09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35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51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B228-9D32-4ECC-AA14-2D1101E40DAE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A5103-A6C1-4985-8A6A-FD2808185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19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rot="10800000" flipV="1">
            <a:off x="1781907" y="679938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</a:rPr>
              <a:t>JORDÁN Y SANTIDAD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6" y="1990967"/>
            <a:ext cx="2836985" cy="37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6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0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7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8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3" y="1635369"/>
            <a:ext cx="4762919" cy="41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91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Panorámica</PresentationFormat>
  <Paragraphs>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</dc:creator>
  <cp:lastModifiedBy>luis</cp:lastModifiedBy>
  <cp:revision>1</cp:revision>
  <dcterms:created xsi:type="dcterms:W3CDTF">2016-12-30T18:27:02Z</dcterms:created>
  <dcterms:modified xsi:type="dcterms:W3CDTF">2016-12-30T18:28:56Z</dcterms:modified>
</cp:coreProperties>
</file>