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2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96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7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010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78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25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66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21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87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22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72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43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E66B-33EF-4012-89C7-E397BFE48C12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5CDE-FB1E-44C6-B963-43C81E7E7B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05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28799" y="1078523"/>
            <a:ext cx="844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</a:rPr>
              <a:t>JORDÁN Y TENTACIONES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29" y="2662017"/>
            <a:ext cx="2088540" cy="27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60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62" y="1225061"/>
            <a:ext cx="4319954" cy="4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2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2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2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60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96"/>
            <a:ext cx="12192000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6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7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Panorámica</PresentationFormat>
  <Paragraphs>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2016-12-30T18:34:19Z</dcterms:created>
  <dcterms:modified xsi:type="dcterms:W3CDTF">2016-12-30T18:36:18Z</dcterms:modified>
</cp:coreProperties>
</file>