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BE99D-2570-4363-BB42-E8F77950AC6D}" type="datetimeFigureOut">
              <a:rPr lang="es-ES" smtClean="0"/>
              <a:t>14/03/2017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B955C-E653-402F-B810-75AF43ECF0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8304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BE99D-2570-4363-BB42-E8F77950AC6D}" type="datetimeFigureOut">
              <a:rPr lang="es-ES" smtClean="0"/>
              <a:t>14/03/2017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B955C-E653-402F-B810-75AF43ECF0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6639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BE99D-2570-4363-BB42-E8F77950AC6D}" type="datetimeFigureOut">
              <a:rPr lang="es-ES" smtClean="0"/>
              <a:t>14/03/2017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B955C-E653-402F-B810-75AF43ECF0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5470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BE99D-2570-4363-BB42-E8F77950AC6D}" type="datetimeFigureOut">
              <a:rPr lang="es-ES" smtClean="0"/>
              <a:t>14/03/2017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B955C-E653-402F-B810-75AF43ECF0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1659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BE99D-2570-4363-BB42-E8F77950AC6D}" type="datetimeFigureOut">
              <a:rPr lang="es-ES" smtClean="0"/>
              <a:t>14/03/2017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B955C-E653-402F-B810-75AF43ECF0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351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BE99D-2570-4363-BB42-E8F77950AC6D}" type="datetimeFigureOut">
              <a:rPr lang="es-ES" smtClean="0"/>
              <a:t>14/03/2017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B955C-E653-402F-B810-75AF43ECF0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315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BE99D-2570-4363-BB42-E8F77950AC6D}" type="datetimeFigureOut">
              <a:rPr lang="es-ES" smtClean="0"/>
              <a:t>14/03/2017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B955C-E653-402F-B810-75AF43ECF0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084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BE99D-2570-4363-BB42-E8F77950AC6D}" type="datetimeFigureOut">
              <a:rPr lang="es-ES" smtClean="0"/>
              <a:t>14/03/2017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B955C-E653-402F-B810-75AF43ECF0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7624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BE99D-2570-4363-BB42-E8F77950AC6D}" type="datetimeFigureOut">
              <a:rPr lang="es-ES" smtClean="0"/>
              <a:t>14/03/2017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B955C-E653-402F-B810-75AF43ECF0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83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BE99D-2570-4363-BB42-E8F77950AC6D}" type="datetimeFigureOut">
              <a:rPr lang="es-ES" smtClean="0"/>
              <a:t>14/03/2017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B955C-E653-402F-B810-75AF43ECF0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5495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BE99D-2570-4363-BB42-E8F77950AC6D}" type="datetimeFigureOut">
              <a:rPr lang="es-ES" smtClean="0"/>
              <a:t>14/03/2017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B955C-E653-402F-B810-75AF43ECF0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6110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8BE99D-2570-4363-BB42-E8F77950AC6D}" type="datetimeFigureOut">
              <a:rPr lang="es-ES" smtClean="0"/>
              <a:t>14/03/2017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B955C-E653-402F-B810-75AF43ECF0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9612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844"/>
            <a:ext cx="5073483" cy="6804156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5343114" y="750277"/>
            <a:ext cx="65792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600" b="1" dirty="0"/>
              <a:t>JORDÁN Y UNIVERSALIDAD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6424246" y="5556738"/>
            <a:ext cx="5017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dirty="0"/>
              <a:t>Textos de Palabras y Exhortaciones</a:t>
            </a:r>
          </a:p>
        </p:txBody>
      </p:sp>
    </p:spTree>
    <p:extLst>
      <p:ext uri="{BB962C8B-B14F-4D97-AF65-F5344CB8AC3E}">
        <p14:creationId xmlns:p14="http://schemas.microsoft.com/office/powerpoint/2010/main" val="3968579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715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307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810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98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25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48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738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087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456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404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448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77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496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482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31282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8</Words>
  <Application>Microsoft Office PowerPoint</Application>
  <PresentationFormat>Panorámica</PresentationFormat>
  <Paragraphs>2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luis</dc:creator>
  <cp:lastModifiedBy>luis</cp:lastModifiedBy>
  <cp:revision>3</cp:revision>
  <dcterms:created xsi:type="dcterms:W3CDTF">2017-03-14T17:43:00Z</dcterms:created>
  <dcterms:modified xsi:type="dcterms:W3CDTF">2017-03-14T18:17:02Z</dcterms:modified>
</cp:coreProperties>
</file>