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00" y="5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5603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933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787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644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919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659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223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802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71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636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23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9FD2-E3B4-4A30-B351-83B85938C7E8}" type="datetimeFigureOut">
              <a:rPr lang="es-ES" smtClean="0"/>
              <a:t>30/12/2016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4162A-95AC-4863-AEA4-010E5C26E44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85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85293" y="703385"/>
            <a:ext cx="677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schemeClr val="bg1"/>
                </a:solidFill>
              </a:rPr>
              <a:t>JORDÁN VARIAS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72" y="1991069"/>
            <a:ext cx="3573780" cy="39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2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62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5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96"/>
            <a:ext cx="12192000" cy="630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6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93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8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10" y="966308"/>
            <a:ext cx="7743513" cy="516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47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338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19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5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68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5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89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371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Panorámica</PresentationFormat>
  <Paragraphs>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</dc:creator>
  <cp:lastModifiedBy>luis</cp:lastModifiedBy>
  <cp:revision>1</cp:revision>
  <dcterms:created xsi:type="dcterms:W3CDTF">2016-12-30T18:44:53Z</dcterms:created>
  <dcterms:modified xsi:type="dcterms:W3CDTF">2016-12-30T18:45:09Z</dcterms:modified>
</cp:coreProperties>
</file>