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10" y="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D7B-C9B3-46DC-9AB3-978390FC8196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D62F-D776-4083-9564-AAC80B0AA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453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D7B-C9B3-46DC-9AB3-978390FC8196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D62F-D776-4083-9564-AAC80B0AA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2873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D7B-C9B3-46DC-9AB3-978390FC8196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D62F-D776-4083-9564-AAC80B0AA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865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D7B-C9B3-46DC-9AB3-978390FC8196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D62F-D776-4083-9564-AAC80B0AA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685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D7B-C9B3-46DC-9AB3-978390FC8196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D62F-D776-4083-9564-AAC80B0AA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7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D7B-C9B3-46DC-9AB3-978390FC8196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D62F-D776-4083-9564-AAC80B0AA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52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D7B-C9B3-46DC-9AB3-978390FC8196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D62F-D776-4083-9564-AAC80B0AA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670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D7B-C9B3-46DC-9AB3-978390FC8196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D62F-D776-4083-9564-AAC80B0AA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52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D7B-C9B3-46DC-9AB3-978390FC8196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D62F-D776-4083-9564-AAC80B0AA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2713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D7B-C9B3-46DC-9AB3-978390FC8196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D62F-D776-4083-9564-AAC80B0AA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9888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0D7B-C9B3-46DC-9AB3-978390FC8196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D62F-D776-4083-9564-AAC80B0AA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705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D0D7B-C9B3-46DC-9AB3-978390FC8196}" type="datetimeFigureOut">
              <a:rPr lang="es-ES" smtClean="0"/>
              <a:t>30/12/2016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FD62F-D776-4083-9564-AAC80B0AA8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078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98320" y="609600"/>
            <a:ext cx="8107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600" b="1" dirty="0">
                <a:solidFill>
                  <a:schemeClr val="bg1"/>
                </a:solidFill>
              </a:rPr>
              <a:t>JORDÁN Y VOCACIÓN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60" y="2164080"/>
            <a:ext cx="4876800" cy="385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57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4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49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23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858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4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20" y="1682675"/>
            <a:ext cx="2415540" cy="355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14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Panorámica</PresentationFormat>
  <Paragraphs>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</dc:creator>
  <cp:lastModifiedBy>luis</cp:lastModifiedBy>
  <cp:revision>1</cp:revision>
  <dcterms:created xsi:type="dcterms:W3CDTF">2016-12-30T18:49:40Z</dcterms:created>
  <dcterms:modified xsi:type="dcterms:W3CDTF">2016-12-30T18:51:13Z</dcterms:modified>
</cp:coreProperties>
</file>